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Montserrat SemiBold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SemiBold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italic.fntdata"/><Relationship Id="rId25" Type="http://schemas.openxmlformats.org/officeDocument/2006/relationships/font" Target="fonts/MontserratSemiBold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Montserrat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Ligh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Ligh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Light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b9702fc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17b9702fc9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b9702fc9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17b9702fc9c_0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83f929bf8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83f929bf83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b9702fc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17b9702fc9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9a3bad478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79a3bad478_1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3f929bf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183f929bf83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9a3bad478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179a3bad478_1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3f929bf8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83f929bf83_1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79a3bad47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179a3bad478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ac046ac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bac046acd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9a3bad478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179a3bad478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b41ecef5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17b41ecef56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olo e testo verticale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e contenuti" type="twoObj">
  <p:cSld name="TWO_OBJECTS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2" name="Google Shape;42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a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C617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850859" y="236570"/>
            <a:ext cx="0" cy="6416157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12923" y="236570"/>
            <a:ext cx="396274" cy="13046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&#10;&#10;Description automatically generated" id="13" name="Google Shape;13;p1"/>
          <p:cNvPicPr preferRelativeResize="0"/>
          <p:nvPr/>
        </p:nvPicPr>
        <p:blipFill rotWithShape="1">
          <a:blip r:embed="rId2">
            <a:alphaModFix/>
          </a:blip>
          <a:srcRect b="0" l="0" r="0" t="27890"/>
          <a:stretch/>
        </p:blipFill>
        <p:spPr>
          <a:xfrm>
            <a:off x="38182" y="6176963"/>
            <a:ext cx="745756" cy="59271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jp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unit.dev" TargetMode="External"/><Relationship Id="rId4" Type="http://schemas.openxmlformats.org/officeDocument/2006/relationships/hyperlink" Target="https://youtu.be/Co7QetPYiO4" TargetMode="External"/><Relationship Id="rId5" Type="http://schemas.openxmlformats.org/officeDocument/2006/relationships/hyperlink" Target="https://github.com/lucamartiger/bUnitDemo" TargetMode="External"/><Relationship Id="rId6" Type="http://schemas.openxmlformats.org/officeDocument/2006/relationships/image" Target="../media/image2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5" Type="http://schemas.openxmlformats.org/officeDocument/2006/relationships/hyperlink" Target="mailto:lucamart@gmail.com" TargetMode="External"/><Relationship Id="rId6" Type="http://schemas.openxmlformats.org/officeDocument/2006/relationships/hyperlink" Target="https://www.linkedin.com/in/luca-martini-2067a5197/" TargetMode="External"/><Relationship Id="rId7" Type="http://schemas.openxmlformats.org/officeDocument/2006/relationships/image" Target="../media/image2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/>
        </p:nvSpPr>
        <p:spPr>
          <a:xfrm>
            <a:off x="1055959" y="112425"/>
            <a:ext cx="11136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bUnit: a testing library components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302416" y="5406758"/>
            <a:ext cx="46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December 16, </a:t>
            </a:r>
            <a:r>
              <a:rPr lang="it-IT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2022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Live webinar in Microsoft Teams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>
            <a:alphaModFix/>
          </a:blip>
          <a:srcRect b="0" l="16696" r="16703" t="0"/>
          <a:stretch/>
        </p:blipFill>
        <p:spPr>
          <a:xfrm>
            <a:off x="1055939" y="5436281"/>
            <a:ext cx="1150886" cy="11508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2302416" y="6288723"/>
            <a:ext cx="4684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-IT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Luca Martini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7450123" y="3342738"/>
            <a:ext cx="3824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</a:t>
            </a:r>
            <a:r>
              <a:rPr i="1" lang="it-IT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embarrassing</a:t>
            </a:r>
            <a:r>
              <a:rPr i="1" lang="it-IT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session…</a:t>
            </a:r>
            <a:endParaRPr i="1" sz="1300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700" y="2273400"/>
            <a:ext cx="5662299" cy="273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/>
        </p:nvSpPr>
        <p:spPr>
          <a:xfrm>
            <a:off x="1055953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Providing input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1210500" y="1492300"/>
            <a:ext cx="6665700" cy="48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provide different types of input: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classic parameters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(also two way binding)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cascading parameters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event handlers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RenderFragments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Easy dependency injection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(classic modes)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750" y="2647150"/>
            <a:ext cx="4721201" cy="35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/>
        </p:nvSpPr>
        <p:spPr>
          <a:xfrm>
            <a:off x="1055953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Interactions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1091875" y="2459250"/>
            <a:ext cx="49044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Call component methods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Invoke event handlers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…what else ?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31242" l="0" r="0" t="9641"/>
          <a:stretch/>
        </p:blipFill>
        <p:spPr>
          <a:xfrm>
            <a:off x="5849200" y="3873250"/>
            <a:ext cx="5890924" cy="2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30931" l="0" r="0" t="28518"/>
          <a:stretch/>
        </p:blipFill>
        <p:spPr>
          <a:xfrm>
            <a:off x="1587225" y="4398750"/>
            <a:ext cx="1948500" cy="4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1055953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Interactions (1)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1055950" y="1337850"/>
            <a:ext cx="8078100" cy="51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bUnit comes with helper that makes possible invoke all type of event handlers: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Clipboard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Drag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Focus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General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Input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Keyboard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Media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Mouse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Pointer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Progress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Touch event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600" y="2659800"/>
            <a:ext cx="4998925" cy="37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1055953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Verifying output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1201525" y="1662850"/>
            <a:ext cx="81522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Markup verification: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verify the result on the browser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Component state verification: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check property values and inner components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Command results check: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(even on database)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8179" y="3790275"/>
            <a:ext cx="4391323" cy="266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1055959" y="112425"/>
            <a:ext cx="111360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Markup semantical comparison</a:t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1133194" y="2272432"/>
            <a:ext cx="10981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Avoid HTML string comparison !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verify markup semantically: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two markup snippets are equals if the browser result 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looks the same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also ignore some HTML elements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 also use Regex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4575" y="4434350"/>
            <a:ext cx="3829975" cy="215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1055959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Other (advanced) features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1133200" y="1657550"/>
            <a:ext cx="7015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FindComponent method for finding child components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Child control replacement with another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(mock what 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don’t need to test)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Faking authorization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>
            <a:alphaModFix/>
          </a:blip>
          <a:srcRect b="0" l="8441" r="0" t="11878"/>
          <a:stretch/>
        </p:blipFill>
        <p:spPr>
          <a:xfrm>
            <a:off x="8414300" y="2151025"/>
            <a:ext cx="3422826" cy="439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/>
        </p:nvSpPr>
        <p:spPr>
          <a:xfrm>
            <a:off x="1055959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So, is it useful ?</a:t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1106275" y="1522900"/>
            <a:ext cx="81276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Classic test “limits”: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Long configuration time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(huge dependency injection difficulties)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Testing markup is usually very hard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(you must be able to identify UI elements)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It’s easier for simple projects, otherwise you have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 write tests from the project’s beginning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(Ufficio Web? mmm…)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125" y="4881950"/>
            <a:ext cx="2857774" cy="17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/>
        </p:nvSpPr>
        <p:spPr>
          <a:xfrm>
            <a:off x="1055959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 &amp; Answers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1537124" y="2068175"/>
            <a:ext cx="46476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Mmm…No…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Read the documentation !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…&lt;&lt;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rrrangiatevi&gt;&gt; !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>
            <a:alphaModFix/>
          </a:blip>
          <a:srcRect b="0" l="-5507" r="0" t="0"/>
          <a:stretch/>
        </p:blipFill>
        <p:spPr>
          <a:xfrm>
            <a:off x="7333550" y="3717400"/>
            <a:ext cx="3958800" cy="26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/>
        </p:nvSpPr>
        <p:spPr>
          <a:xfrm>
            <a:off x="1055959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Resources</a:t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1124223" y="1718100"/>
            <a:ext cx="75291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 u="sng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https://bunit.dev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documentation is very comprehensive !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 u="sng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https://youtu.be/Co7QetPYiO4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useful session that explains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we should write tests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 u="sng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https://github.com/lucamartiger/bUnitDemo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repository of this demo on github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(essentially spaghetti code)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6">
            <a:alphaModFix/>
          </a:blip>
          <a:srcRect b="0" l="17827" r="31003" t="7381"/>
          <a:stretch/>
        </p:blipFill>
        <p:spPr>
          <a:xfrm>
            <a:off x="9312700" y="253062"/>
            <a:ext cx="2631852" cy="635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/>
        </p:nvSpPr>
        <p:spPr>
          <a:xfrm>
            <a:off x="1056009" y="139350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Contacts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227" y="4462628"/>
            <a:ext cx="506427" cy="50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13990" y="3765754"/>
            <a:ext cx="506427" cy="50642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1786934" y="3846257"/>
            <a:ext cx="3556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lucamart@gmail.com</a:t>
            </a:r>
            <a:r>
              <a:rPr lang="it-IT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1786926" y="4546575"/>
            <a:ext cx="617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https://www.linkedin.com/in/luca-martini-2067a5197/</a:t>
            </a:r>
            <a:r>
              <a:rPr lang="it-IT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1136425" y="2031675"/>
            <a:ext cx="75741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find me in front of the Doctor!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Call me: we can drink a </a:t>
            </a:r>
            <a:r>
              <a:rPr b="1" lang="it-IT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good 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coffee together!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918301" y="2750170"/>
            <a:ext cx="2800374" cy="3733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1055959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Pay attention</a:t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>
            <a:alphaModFix/>
          </a:blip>
          <a:srcRect b="0" l="0" r="12188" t="0"/>
          <a:stretch/>
        </p:blipFill>
        <p:spPr>
          <a:xfrm>
            <a:off x="6980725" y="3494325"/>
            <a:ext cx="4928251" cy="31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1164825" y="2024700"/>
            <a:ext cx="9122100" cy="40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session has been 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almost entirely 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written inside a bar :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may contains explicit 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contents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personal opinions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 evident errors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lot of wine has been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mistreated during its production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enjoy it easily like tasting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fresh glass of Prosecco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2950" y="174175"/>
            <a:ext cx="2362149" cy="147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1055936" y="112413"/>
            <a:ext cx="1090224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Who am I ?</a:t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1055925" y="2061200"/>
            <a:ext cx="7548300" cy="3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 am the same person of the last year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 am developer grown up in Hunext Software who loves coding and jokin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Recently I made a mistake: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now I’m married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>
            <a:alphaModFix/>
          </a:blip>
          <a:srcRect b="0" l="0" r="49039" t="0"/>
          <a:stretch/>
        </p:blipFill>
        <p:spPr>
          <a:xfrm>
            <a:off x="8604125" y="1875375"/>
            <a:ext cx="2606577" cy="384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1055936" y="112413"/>
            <a:ext cx="1090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Session plan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1055925" y="1287800"/>
            <a:ext cx="6810300" cy="51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What is bUnit and why is it necessary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to use it :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○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Basic notions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○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Providing input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○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Interactions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○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Verifying output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Other (advanced) features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Is it useful ?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Resources &amp; Contacts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…and obviously some code!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>
            <a:alphaModFix/>
          </a:blip>
          <a:srcRect b="0" l="-6023" r="8870" t="0"/>
          <a:stretch/>
        </p:blipFill>
        <p:spPr>
          <a:xfrm>
            <a:off x="8324225" y="1617250"/>
            <a:ext cx="2916100" cy="42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8794100" y="5922375"/>
            <a:ext cx="21567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good is this coffee ?</a:t>
            </a:r>
            <a:endParaRPr i="1"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1055936" y="112413"/>
            <a:ext cx="1090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is bUnit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1055925" y="2368526"/>
            <a:ext cx="8100000" cy="26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It’s a testing library for Blazor components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is available on Nuget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add it on your testing framework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(you don’t have to change your testing way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…maybe your code!)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725" y="4126713"/>
            <a:ext cx="2731275" cy="27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1055936" y="112413"/>
            <a:ext cx="1090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is bUnit (1)</a:t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1055925" y="2140500"/>
            <a:ext cx="8136000" cy="3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doesn’t run on browser (no JS…muahah !)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Very fast (milliseconds) like regular tests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73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supports C# or razor syntax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>
            <a:alphaModFix/>
          </a:blip>
          <a:srcRect b="6419" l="11491" r="11018" t="13542"/>
          <a:stretch/>
        </p:blipFill>
        <p:spPr>
          <a:xfrm>
            <a:off x="1758825" y="3429000"/>
            <a:ext cx="2214300" cy="12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0725" y="4126713"/>
            <a:ext cx="2731275" cy="27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1055936" y="112413"/>
            <a:ext cx="10902243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is it necessary ?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1141677" y="2089947"/>
            <a:ext cx="106455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Some features are 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difficult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to test in Blazor components: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Components have life cycle methods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Parameters must be passed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Event handlers must be invoked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Orgasmic green check marks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7011" l="0" r="0" t="30445"/>
          <a:stretch/>
        </p:blipFill>
        <p:spPr>
          <a:xfrm>
            <a:off x="7766412" y="3048450"/>
            <a:ext cx="4020776" cy="335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7809238" y="6401550"/>
            <a:ext cx="39351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it-IT" sz="12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poor LG is worrying</a:t>
            </a:r>
            <a:endParaRPr i="1" sz="12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/>
        </p:nvSpPr>
        <p:spPr>
          <a:xfrm>
            <a:off x="1055937" y="112413"/>
            <a:ext cx="10662297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it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1201525" y="1258900"/>
            <a:ext cx="82146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Install it: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b="1" lang="it-IT" sz="2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dotnet new --install bunit.template</a:t>
            </a:r>
            <a:br>
              <a:rPr b="1" lang="it-IT" sz="24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b="1" sz="24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a new bUnit project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Select unit test type: xUnit, NUnit or MSTest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Reference the project that contains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components to test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825" y="4287925"/>
            <a:ext cx="4315674" cy="24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1055953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Basic notions</a:t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1219475" y="1896225"/>
            <a:ext cx="6824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C# or Razor syntax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Instance the component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(you can use also the &lt;text&gt; notion)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est context inheritance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25" y="2725825"/>
            <a:ext cx="3843326" cy="384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